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66" r:id="rId6"/>
    <p:sldId id="268" r:id="rId7"/>
    <p:sldId id="269" r:id="rId8"/>
    <p:sldId id="270" r:id="rId9"/>
    <p:sldId id="271" r:id="rId10"/>
    <p:sldId id="272" r:id="rId11"/>
    <p:sldId id="263" r:id="rId12"/>
    <p:sldId id="26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C3EE5-17EF-454D-BB7E-C9FAF7520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19457F-370F-47C0-9BE9-B02310186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E476CA-6C09-4B74-B34C-8DD57229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C47E6-3E85-4206-86F4-50844EDF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A43A01-70F8-4B3D-8999-E3CADAAB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9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6EA02-93AF-4BAC-8FD0-ECA32E81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4CD16A-2EA3-43C8-836F-8C0FD238B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1595C-187B-458F-9EB8-95EC36E8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D183A-A86F-4DA5-B71F-B4518F66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A5EB9-BB41-4463-9E7E-965524E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3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3DB5C8-7064-479C-8542-FD715A4F4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F9A65E-A8B9-4180-951E-BB26F202F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D7B99-B5AD-4B5C-8648-045F763A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AD21D-24F1-48E4-85B2-69385E42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CE222A-736F-4D7F-99D8-095D93C9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7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ACF10-A5F3-40D6-A650-72BCE31A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346C4-A6DC-45F7-BD78-B72CD78F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72CE9-11A5-48B6-A9ED-BAF0D363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F2641D-1AF9-4DE3-83D9-FE5E07BF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AC782-F018-4221-9C95-ECF9E3F1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50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A13D5-A963-4E80-A953-B7C2E68E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AB2F95-EE78-47C3-93DA-B7FBD43AD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D67FF-89F4-41E8-B053-F85F5664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A40EB-2337-43DF-8C11-3D3B67BD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BAE0F5-881C-4F30-BB23-54E99C2E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11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9719F-4C85-4377-AEBE-ABCFDF99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8FF68-16CE-42EE-B48B-2F18335D9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B14516-3271-492A-A93A-873B9B5C9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3421B6-ABF9-4C7E-A7D5-55688227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46BF72-24CE-42E0-8C9F-47A6D5C3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22D4D3-0E9D-4D83-86EF-CA9BACB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2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9DDF7-46C6-4862-87CF-E9948EBD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18FE3-8152-49AA-9E0B-5C2A7E6F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E61336-14F0-48B0-851D-C5D0A5938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926ADE-6954-494D-81A6-076012660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AE6AB3-4BDD-4B5A-AA85-61FA1E8DB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66D458-178F-4F21-A8F4-E6CF5E0C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9959A9-CF13-46FF-A66B-59E16AD2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3879DD-2D40-4FB0-A630-CD4184A4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5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E5B15-C5A9-4476-A4EA-EBEEB49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5D4FC5-5F9C-4662-9883-648ABFF0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1B611E-67EA-4A34-BF86-6E657FAF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9CEFD4-3ED2-451E-909A-176110C4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59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F233E0-124B-4F3B-8759-71FBD9AE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BDD879-86FC-4804-BE39-CE75A086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16FAAC-B525-4184-B34A-087B8A7B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5BE8-E4CD-4110-AC22-718290FC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77875-BB79-4CF4-9BB5-A06A009C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93787E-5C04-44BA-B5D7-051A430D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FFB37-47A5-4B26-9D2A-4622C017F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C4F96-51D9-4D0F-B09C-909675B1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057948-23C0-426F-B944-5ECD7E41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3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44B7D-757E-4349-9B22-4E922AA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821EF8-9034-4718-AE43-A439694CE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0E8F0D-11D8-436D-9DED-8307B9DB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90CF9D-435B-4DCE-BDD9-8C212401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FA3DE1-A5E2-4B53-9D46-6737CCFD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69822F-CAE5-47AE-B3E0-441EBF8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2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F3F1ED-7E6B-4881-9D80-F7AEE575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2F6C5-7A25-4918-9E46-4B6C09F85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B0EAA-F911-4643-AB1C-B299F0978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8AA5-3322-44C7-93D7-2060DBDF63E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75220-470E-4DFB-8D90-68959E7CF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C3ABD-49FC-4FB4-9C54-881D4AA9B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23BD-FA29-4553-88A9-9E90F7C6A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4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kearchibald.com/2015/tasks-microtasks-queues-and-schedul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1F1BC-3836-4D00-8C9B-2750BF9CB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 Async	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4A5996-94E7-46EC-8E96-0EF4D876A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JS</a:t>
            </a:r>
            <a:r>
              <a:rPr lang="zh-CN" altLang="en-US" dirty="0">
                <a:cs typeface="+mn-ea"/>
                <a:sym typeface="+mn-lt"/>
              </a:rPr>
              <a:t>的异步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异步抽象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Java</a:t>
            </a:r>
            <a:r>
              <a:rPr lang="zh-CN" altLang="en-US" dirty="0" smtClean="0">
                <a:cs typeface="+mn-ea"/>
                <a:sym typeface="+mn-lt"/>
              </a:rPr>
              <a:t>的异步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--</a:t>
            </a:r>
            <a:r>
              <a:rPr lang="zh-CN" altLang="en-US" dirty="0" smtClean="0">
                <a:cs typeface="+mn-ea"/>
                <a:sym typeface="+mn-lt"/>
              </a:rPr>
              <a:t>基于</a:t>
            </a:r>
            <a:r>
              <a:rPr lang="en-US" altLang="zh-CN" dirty="0" smtClean="0">
                <a:cs typeface="+mn-ea"/>
                <a:sym typeface="+mn-lt"/>
              </a:rPr>
              <a:t>Scala</a:t>
            </a:r>
            <a:r>
              <a:rPr lang="zh-CN" altLang="en-US" dirty="0" smtClean="0">
                <a:cs typeface="+mn-ea"/>
                <a:sym typeface="+mn-lt"/>
              </a:rPr>
              <a:t>异步课程</a:t>
            </a:r>
            <a:r>
              <a:rPr lang="en-US" altLang="zh-CN" dirty="0" err="1" smtClean="0">
                <a:cs typeface="+mn-ea"/>
                <a:sym typeface="+mn-lt"/>
              </a:rPr>
              <a:t>ppt</a:t>
            </a:r>
            <a:r>
              <a:rPr lang="zh-CN" altLang="en-US" dirty="0" smtClean="0">
                <a:cs typeface="+mn-ea"/>
                <a:sym typeface="+mn-lt"/>
              </a:rPr>
              <a:t>扩展</a:t>
            </a:r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74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125A-AB5B-4C53-BD21-F9CB81D2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Task vs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micortask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913D2F-86EA-41B3-9694-BB5812BA6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9292" y="1690688"/>
            <a:ext cx="5985708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4B1FC5-1A19-4248-BE7B-C30E6465B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23"/>
          <a:stretch/>
        </p:blipFill>
        <p:spPr>
          <a:xfrm>
            <a:off x="838201" y="1781663"/>
            <a:ext cx="2995246" cy="4276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93E25C-0225-42F6-A2A8-243E8BB7AEF3}"/>
              </a:ext>
            </a:extLst>
          </p:cNvPr>
          <p:cNvSpPr/>
          <p:nvPr/>
        </p:nvSpPr>
        <p:spPr>
          <a:xfrm>
            <a:off x="603200" y="6308209"/>
            <a:ext cx="1158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4"/>
              </a:rPr>
              <a:t>https://jakearchibald.com/2015/tasks-microtasks-queues-and-schedules/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34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F34E8-7445-484F-AA88-A99AB79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Async await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5349C-C458-45EB-8377-B40535F1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00"/>
          <a:stretch/>
        </p:blipFill>
        <p:spPr>
          <a:xfrm>
            <a:off x="257908" y="1583348"/>
            <a:ext cx="5257800" cy="3486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2AA1A9-0CC4-4B8B-AA95-BDD122AA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2" y="1583348"/>
            <a:ext cx="63150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2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B365C-0443-45DE-90D4-A1D126B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Async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通用模型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F08AA3-D687-4B86-AD5A-397220E9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9" y="1987063"/>
            <a:ext cx="4670000" cy="214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94C7FB-F9DC-43DC-988B-3292A6B4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15" y="365125"/>
            <a:ext cx="34004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 async">
            <a:extLst>
              <a:ext uri="{FF2B5EF4-FFF2-40B4-BE49-F238E27FC236}">
                <a16:creationId xmlns:a16="http://schemas.microsoft.com/office/drawing/2014/main" id="{3CA999B7-952B-4E0D-B99A-39FFF792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15" y="2289175"/>
            <a:ext cx="3400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ust async">
            <a:extLst>
              <a:ext uri="{FF2B5EF4-FFF2-40B4-BE49-F238E27FC236}">
                <a16:creationId xmlns:a16="http://schemas.microsoft.com/office/drawing/2014/main" id="{B7AC2AF0-6A99-47C0-A9D7-E1512EDD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90" y="4327526"/>
            <a:ext cx="34099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10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5D8F4-9D93-4737-8BDC-4DCEA888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5C207-9086-4876-BA38-7E28D54D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5A071-5435-4B88-AE50-D499AC81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DC00C-7518-4316-827C-7B3CF16D0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EFE1D-8C51-472A-8F5E-4A03800D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1D1566-8327-49C7-AADE-3A3881A9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146C6-5FE1-45D3-A075-F03F8423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A2CB5-EF24-4430-92D8-C41CEB7D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C1F60C-93FA-4731-B1C3-64181EAE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3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4E9E7-5FAE-41A9-AE59-F51C80D0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C405A-4C16-46B8-BADF-294FC9B3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22921E-33B7-4107-A873-CF72B6C8E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557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9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C4513-7264-409D-9FAB-4AB9EB33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C75A0-91DF-4AC6-BE86-929293B6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09E26-4D03-4823-B473-106E63E8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2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32506-8466-467A-A52C-7B671BD6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1875D-7C4E-491A-8007-0AC5162C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B7E8B-AEF4-4BF0-849E-5B1D8F4B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6EC03-3D7E-44D0-8FCD-0AEE07BE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B68E9-A558-4EA7-917A-D7BCE02C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19799-3F5D-4D4F-BE52-88D86742C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057DE-FC99-4771-B20E-261904B2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Call stack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286EC1-023D-4CFA-B635-D765F50AF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1" b="16367"/>
          <a:stretch/>
        </p:blipFill>
        <p:spPr bwMode="auto">
          <a:xfrm>
            <a:off x="3908867" y="3033346"/>
            <a:ext cx="8164763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8A3B56C-2A71-4DAB-91EE-38648826D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53" y="1966348"/>
            <a:ext cx="10029093" cy="183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55488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 err="1" smtClean="0">
                <a:cs typeface="+mn-ea"/>
                <a:sym typeface="+mn-lt"/>
              </a:rPr>
              <a:t>printSquare</a:t>
            </a:r>
            <a:r>
              <a:rPr lang="en-US" altLang="zh-CN" sz="2400" dirty="0" smtClean="0">
                <a:cs typeface="+mn-ea"/>
                <a:sym typeface="+mn-lt"/>
              </a:rPr>
              <a:t>(x){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 smtClean="0">
                <a:cs typeface="+mn-ea"/>
                <a:sym typeface="+mn-lt"/>
              </a:rPr>
              <a:t>	let s = multiply(</a:t>
            </a:r>
            <a:r>
              <a:rPr lang="en-US" altLang="zh-CN" sz="2400" dirty="0" err="1" smtClean="0">
                <a:cs typeface="+mn-ea"/>
                <a:sym typeface="+mn-lt"/>
              </a:rPr>
              <a:t>x,x</a:t>
            </a:r>
            <a:r>
              <a:rPr lang="en-US" altLang="zh-CN" sz="2400" dirty="0" smtClean="0">
                <a:cs typeface="+mn-ea"/>
                <a:sym typeface="+mn-lt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 smtClean="0">
                <a:cs typeface="+mn-ea"/>
                <a:sym typeface="+mn-lt"/>
              </a:rPr>
              <a:t>	console.log(s);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 smtClean="0">
                <a:cs typeface="+mn-ea"/>
                <a:sym typeface="+mn-lt"/>
              </a:rPr>
              <a:t>}</a:t>
            </a:r>
            <a:endParaRPr lang="zh-CN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103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02FEF-825B-4FEA-8C2E-DAD47D9B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3E2C8-D4FC-4959-BD34-54090F30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4EB62D-6BD2-4689-A08E-A9F8789C8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9B1E1-BBE9-4DEF-BBD0-2B4479D9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C1C49-FBDB-40F7-AAD1-5831E8B8E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AE2CDB-E641-46DA-83BB-8880FC4A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7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57E9C-127F-4A9B-8023-9C283B32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3FEB4-AAD3-4662-8ADD-0B6164B8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80BC64-C83E-4C81-AFD4-CA41AF528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09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D2AC8-C627-4433-9D19-6E94FAB6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A2D25-BA44-42EA-AB03-061CD2EC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CD5C2E-12F7-4D8B-A25A-503DCD0D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78028-DF06-4748-9795-7B774CC6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CFAD2-FCAD-4AD6-9655-4C09D9B1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2C11E-2167-4FAD-A3A4-24F541B91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82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07751-070D-4D51-9C38-10C59B08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F5483-B83D-49D4-BBC5-F632DFDF1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B8CCB4-2B28-4144-A06B-67238DD8E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6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C6578-82DB-448C-A1F3-467D5C4D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404C8-BD23-43B8-9249-C8786985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3F2723-32E1-4A40-B88B-36D5FA11E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7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BFF90-5711-425C-9ABD-744CC6CB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95F31-8922-44F8-BDAF-9D17C39B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36441D-CE9A-42EB-95D4-F75AF977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66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36027-2B0C-469C-AD80-8A819E8A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的异步编程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6BBEB0-D437-414B-9E80-35E40270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6" y="1825625"/>
            <a:ext cx="941738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482A7-70F3-4B49-8898-0F5F9BD5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1"/>
            <a:ext cx="12192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7B26-AD8A-4B30-BA52-ABBE7119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Call stack on Chrome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6C880-6725-49F9-A5DA-C9CD417AC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C79B83-DADB-455F-AF52-5B2FE7A2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09" y="2272506"/>
            <a:ext cx="90487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105A6-8E42-4C5F-AE57-C5AAF075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setTimeout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09D81D-B876-4AF9-8547-7A40EB87A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85837"/>
            <a:ext cx="10029093" cy="479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console.log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lang="en-US" altLang="zh-CN" sz="2400" dirty="0" smtClean="0">
                <a:cs typeface="+mn-ea"/>
                <a:sym typeface="+mn-lt"/>
              </a:rPr>
              <a:t>“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");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setTimeOut(function(){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</a:b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console.log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lang="en-US" altLang="zh-CN" sz="2400" dirty="0" smtClean="0">
                <a:cs typeface="+mn-ea"/>
                <a:sym typeface="+mn-lt"/>
              </a:rPr>
              <a:t>"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")}, 0)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console.log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(</a:t>
            </a:r>
            <a:r>
              <a:rPr lang="en-US" altLang="zh-CN" sz="2400" dirty="0" smtClean="0">
                <a:cs typeface="+mn-ea"/>
                <a:sym typeface="+mn-lt"/>
              </a:rPr>
              <a:t>"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3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")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;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cs typeface="+mn-ea"/>
                <a:sym typeface="+mn-lt"/>
              </a:rPr>
              <a:t>输出</a:t>
            </a:r>
            <a:r>
              <a:rPr lang="en-US" altLang="zh-CN" sz="2400" dirty="0">
                <a:cs typeface="+mn-ea"/>
                <a:sym typeface="+mn-lt"/>
              </a:rPr>
              <a:t>?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367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7B722-520A-42DE-A4B1-9183F65A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Callback queue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0C2B4-C692-42EA-8E7E-F1102497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36AE1C-391F-4488-A31F-3E23052E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28" y="1825625"/>
            <a:ext cx="49623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2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3F240-A255-4050-9974-8080383E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Callback hell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2F7159-618A-4644-93C7-49CAA3B26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344" y="1920814"/>
            <a:ext cx="9117311" cy="33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066A4-2358-4532-B778-BA4D99DF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Promise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38D1A5-049E-4C2A-B2A1-6558BE3E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2272506"/>
            <a:ext cx="5381625" cy="3457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8B5E02-84B6-45D1-B8CE-7DF044DF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3043237"/>
            <a:ext cx="5753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84101-0208-460C-B184-FEF0783B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的含义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9F23A-94C4-4773-A414-796D1C6BF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0C3C6B-C396-4C01-B5C5-C1EE83ED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3" y="1258094"/>
            <a:ext cx="9582150" cy="3324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7359F1-870F-4D82-8A43-1E7128C5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2" y="4198938"/>
            <a:ext cx="108680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00ECD-32D3-4FEF-A530-22A4889D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Task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microtask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D41A7-67C6-4E3C-9CB4-8F98547B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5F9035-E159-47BC-BB7F-941A0CC7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435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1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aqo3ou">
      <a:majorFont>
        <a:latin typeface="Fira Code" panose="020F0302020204030204"/>
        <a:ea typeface="微软雅黑"/>
        <a:cs typeface=""/>
      </a:majorFont>
      <a:minorFont>
        <a:latin typeface="Fira Code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95</Words>
  <Application>Microsoft Office PowerPoint</Application>
  <PresentationFormat>宽屏</PresentationFormat>
  <Paragraphs>32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微软雅黑</vt:lpstr>
      <vt:lpstr>Arial</vt:lpstr>
      <vt:lpstr>Fira Code</vt:lpstr>
      <vt:lpstr>Office 主题​​</vt:lpstr>
      <vt:lpstr>  Async </vt:lpstr>
      <vt:lpstr>Call stack</vt:lpstr>
      <vt:lpstr>Call stack on Chrome</vt:lpstr>
      <vt:lpstr>setTimeout</vt:lpstr>
      <vt:lpstr>Callback queue</vt:lpstr>
      <vt:lpstr>Callback hell</vt:lpstr>
      <vt:lpstr>Promise</vt:lpstr>
      <vt:lpstr>Promise的含义</vt:lpstr>
      <vt:lpstr>Task 和microtask</vt:lpstr>
      <vt:lpstr>Task vs micortask</vt:lpstr>
      <vt:lpstr>Async await</vt:lpstr>
      <vt:lpstr>Async通用模型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Java的异步编程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</dc:title>
  <dc:creator>hsiung wesley</dc:creator>
  <cp:lastModifiedBy>80231382/熊文贵</cp:lastModifiedBy>
  <cp:revision>35</cp:revision>
  <dcterms:created xsi:type="dcterms:W3CDTF">2020-04-21T02:29:15Z</dcterms:created>
  <dcterms:modified xsi:type="dcterms:W3CDTF">2021-11-29T03:10:21Z</dcterms:modified>
</cp:coreProperties>
</file>